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67" r:id="rId3"/>
    <p:sldId id="258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15" d="100"/>
          <a:sy n="115" d="100"/>
        </p:scale>
        <p:origin x="-894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Do you think hand sanitizer is a good idea to have in the computer labs?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Sheet1!$A$2:$A$5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0.92</c:v>
                </c:pt>
                <c:pt idx="1">
                  <c:v>0.08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77354019851347999"/>
          <c:y val="0.38854514896164299"/>
          <c:w val="8.7494148111075504E-2"/>
          <c:h val="0.1727338030114659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Would you use hand sanitizer in the computer labs?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Sheet1!$A$2:$A$5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0.76</c:v>
                </c:pt>
                <c:pt idx="1">
                  <c:v>0.24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78143597427344902"/>
          <c:y val="0.39731707878620398"/>
          <c:w val="8.7494148111075504E-2"/>
          <c:h val="0.1727338030114659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28EAFA9-7502-42D3-9B79-C38E938C236F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0105" y="1109578"/>
            <a:ext cx="6537158" cy="2578346"/>
          </a:xfrm>
        </p:spPr>
        <p:txBody>
          <a:bodyPr>
            <a:normAutofit/>
          </a:bodyPr>
          <a:lstStyle/>
          <a:p>
            <a:r>
              <a:rPr lang="en-US" dirty="0" smtClean="0"/>
              <a:t>Could hand sanitizer dispensers be beneficial to SMSU?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6013" y="3861714"/>
            <a:ext cx="6938961" cy="1143000"/>
          </a:xfrm>
        </p:spPr>
        <p:txBody>
          <a:bodyPr/>
          <a:lstStyle/>
          <a:p>
            <a:r>
              <a:rPr lang="en-US" dirty="0" smtClean="0"/>
              <a:t>Tiffany </a:t>
            </a:r>
            <a:r>
              <a:rPr lang="en-US" dirty="0" err="1" smtClean="0"/>
              <a:t>Gehl</a:t>
            </a:r>
            <a:r>
              <a:rPr lang="en-US" dirty="0" smtClean="0"/>
              <a:t>, </a:t>
            </a:r>
            <a:r>
              <a:rPr lang="en-US" dirty="0" err="1" smtClean="0"/>
              <a:t>Kaitlyn</a:t>
            </a:r>
            <a:r>
              <a:rPr lang="en-US" dirty="0" smtClean="0"/>
              <a:t> </a:t>
            </a:r>
            <a:r>
              <a:rPr lang="en-US" dirty="0" err="1" smtClean="0"/>
              <a:t>McCaslin</a:t>
            </a:r>
            <a:r>
              <a:rPr lang="en-US" dirty="0" smtClean="0"/>
              <a:t>, and Katie Kaiser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80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Recommendation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43434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Install </a:t>
            </a:r>
            <a:r>
              <a:rPr lang="en-US" dirty="0" err="1" smtClean="0"/>
              <a:t>Purell</a:t>
            </a:r>
            <a:r>
              <a:rPr lang="en-US" dirty="0" smtClean="0"/>
              <a:t> ADX Dispensers in the eight computer labs on campus.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https://lh6.googleusercontent.com/-Fs-NWmInNpmPlUOQGGpM5OcaWF-r2sx7kA25gu3cD8vy0jp_muJEa8M4GuT2vagD3PWZopuaeK1BLl7z_8jF35lwl-rp7qXSYl9pSS7YlTyjKKtFE7coJgSjaT2lfhArQ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8404" y="2865687"/>
            <a:ext cx="2406650" cy="35244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1174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Breaking Down The Cost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2175043"/>
            <a:ext cx="8042276" cy="3132220"/>
          </a:xfrm>
        </p:spPr>
        <p:txBody>
          <a:bodyPr/>
          <a:lstStyle/>
          <a:p>
            <a:r>
              <a:rPr lang="en-US" dirty="0" smtClean="0"/>
              <a:t>Dispenser = $6.90</a:t>
            </a:r>
          </a:p>
          <a:p>
            <a:r>
              <a:rPr lang="en-US" dirty="0" smtClean="0"/>
              <a:t>Hand Sanitizer Liquid (3 containers)  = $46.95 </a:t>
            </a:r>
          </a:p>
          <a:p>
            <a:r>
              <a:rPr lang="en-US" dirty="0" smtClean="0"/>
              <a:t>Less than $200 to equip eight computer labs with a filled dispenser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08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Conclusion…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867570"/>
            <a:ext cx="8042276" cy="138095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 smtClean="0"/>
              <a:t>Why not?</a:t>
            </a:r>
          </a:p>
        </p:txBody>
      </p:sp>
      <p:pic>
        <p:nvPicPr>
          <p:cNvPr id="4" name="Picture 3" descr="graphics4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5185" y="3074737"/>
            <a:ext cx="2730430" cy="3382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99043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Global Industrial. (</a:t>
            </a:r>
            <a:r>
              <a:rPr lang="en-US" dirty="0" err="1"/>
              <a:t>n.d.</a:t>
            </a:r>
            <a:r>
              <a:rPr lang="en-US" dirty="0"/>
              <a:t>). </a:t>
            </a:r>
            <a:r>
              <a:rPr lang="en-US" dirty="0" err="1"/>
              <a:t>Purell</a:t>
            </a:r>
            <a:r>
              <a:rPr lang="en-US" dirty="0"/>
              <a:t> Hand Sanitizer. Retrieved </a:t>
            </a:r>
            <a:r>
              <a:rPr lang="en-US" dirty="0" smtClean="0"/>
              <a:t>from http</a:t>
            </a:r>
            <a:r>
              <a:rPr lang="en-US" dirty="0"/>
              <a:t>://</a:t>
            </a:r>
            <a:r>
              <a:rPr lang="en-US" dirty="0" err="1"/>
              <a:t>www.globalindustrial.com</a:t>
            </a:r>
            <a:r>
              <a:rPr lang="en-US" dirty="0"/>
              <a:t>/g/janitorial-maintenance/bathroom/hand-sanitizers/</a:t>
            </a:r>
            <a:r>
              <a:rPr lang="en-US" dirty="0" err="1"/>
              <a:t>purell</a:t>
            </a:r>
            <a:r>
              <a:rPr lang="en-US" dirty="0"/>
              <a:t>-hand-sanitizer</a:t>
            </a:r>
          </a:p>
          <a:p>
            <a:pPr marL="0" indent="0">
              <a:buNone/>
            </a:pPr>
            <a:r>
              <a:rPr lang="en-US" dirty="0"/>
              <a:t>Minnesota Department of Health. (2014, January 6). How It Works: Cleaning Hands with</a:t>
            </a:r>
          </a:p>
          <a:p>
            <a:pPr marL="0" indent="0">
              <a:buNone/>
            </a:pPr>
            <a:r>
              <a:rPr lang="en-US" dirty="0"/>
              <a:t>Waterless Hand Sanitizer. Retrieved from http://</a:t>
            </a:r>
            <a:r>
              <a:rPr lang="en-US" dirty="0" err="1"/>
              <a:t>www.health.state.mn.us</a:t>
            </a:r>
            <a:r>
              <a:rPr lang="en-US" dirty="0"/>
              <a:t>/</a:t>
            </a:r>
            <a:r>
              <a:rPr lang="en-US" dirty="0" err="1"/>
              <a:t>handhygiene</a:t>
            </a:r>
            <a:r>
              <a:rPr lang="en-US" dirty="0"/>
              <a:t>/clean/</a:t>
            </a:r>
            <a:r>
              <a:rPr lang="en-US" dirty="0" err="1"/>
              <a:t>howrub.html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Schulman, L. (</a:t>
            </a:r>
            <a:r>
              <a:rPr lang="en-US" dirty="0" err="1"/>
              <a:t>n.d.</a:t>
            </a:r>
            <a:r>
              <a:rPr lang="en-US" dirty="0"/>
              <a:t>). Hand sanitizers: Benefits and limits. In Canadian Living. Retrieved </a:t>
            </a:r>
            <a:r>
              <a:rPr lang="en-US" dirty="0" smtClean="0"/>
              <a:t>October 16</a:t>
            </a:r>
            <a:r>
              <a:rPr lang="en-US" dirty="0"/>
              <a:t>, 2014, from http://</a:t>
            </a:r>
            <a:r>
              <a:rPr lang="en-US" dirty="0" err="1"/>
              <a:t>www.canadianliving.com</a:t>
            </a:r>
            <a:r>
              <a:rPr lang="en-US" dirty="0"/>
              <a:t>/health/prevention/</a:t>
            </a:r>
            <a:r>
              <a:rPr lang="en-US" dirty="0" err="1"/>
              <a:t>hand_sanitizers_benefits_and_limitations.php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Siddiqui</a:t>
            </a:r>
            <a:r>
              <a:rPr lang="en-US" dirty="0"/>
              <a:t>, A., (2012, January 12). Hand Sanitizers: Are They Really Worth It? Retrieved </a:t>
            </a:r>
            <a:r>
              <a:rPr lang="en-US" dirty="0" smtClean="0"/>
              <a:t>from http</a:t>
            </a:r>
            <a:r>
              <a:rPr lang="en-US" dirty="0"/>
              <a:t>://</a:t>
            </a:r>
            <a:r>
              <a:rPr lang="en-US" dirty="0" err="1"/>
              <a:t>commonhealth.wbur.org</a:t>
            </a:r>
            <a:r>
              <a:rPr lang="en-US" dirty="0"/>
              <a:t>/2012/01/hand-sanitizers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83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74979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Southwest </a:t>
            </a:r>
            <a:r>
              <a:rPr lang="en-US" dirty="0"/>
              <a:t>Minnesota State University Undergraduate Admission. (2014, August 31). </a:t>
            </a:r>
            <a:r>
              <a:rPr lang="en-US" dirty="0" smtClean="0"/>
              <a:t>Fast Facts</a:t>
            </a:r>
            <a:r>
              <a:rPr lang="en-US" dirty="0"/>
              <a:t>. Retrieved from http://</a:t>
            </a:r>
            <a:r>
              <a:rPr lang="en-US" dirty="0" err="1"/>
              <a:t>www.smsu.edu</a:t>
            </a:r>
            <a:r>
              <a:rPr lang="en-US" dirty="0"/>
              <a:t>/admission/undergraduate/?id=5689</a:t>
            </a:r>
          </a:p>
          <a:p>
            <a:pPr marL="0" indent="0">
              <a:buNone/>
            </a:pPr>
            <a:r>
              <a:rPr lang="en-US" dirty="0"/>
              <a:t>Tanner, B. (</a:t>
            </a:r>
            <a:r>
              <a:rPr lang="en-US" dirty="0" err="1"/>
              <a:t>n.d.</a:t>
            </a:r>
            <a:r>
              <a:rPr lang="en-US" dirty="0"/>
              <a:t>). Introduction to Hand Sanitizers. In Antimicrobial Test Laboratories. </a:t>
            </a:r>
            <a:r>
              <a:rPr lang="en-US" dirty="0" smtClean="0"/>
              <a:t>Retrieved October </a:t>
            </a:r>
            <a:r>
              <a:rPr lang="en-US" dirty="0"/>
              <a:t>16, 2014, from http://</a:t>
            </a:r>
            <a:r>
              <a:rPr lang="en-US" dirty="0" err="1"/>
              <a:t>www.antimicrobialtestlaboratories.com</a:t>
            </a:r>
            <a:r>
              <a:rPr lang="en-US" dirty="0"/>
              <a:t>/</a:t>
            </a:r>
            <a:r>
              <a:rPr lang="en-US" dirty="0" err="1"/>
              <a:t>information_about_hand_sanitizers.htm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Tuck, K. (2013, January 17). Hand Sanitizer Stations Available Across Campus. Retrieved </a:t>
            </a:r>
            <a:r>
              <a:rPr lang="en-US" dirty="0" err="1" smtClean="0"/>
              <a:t>fromhttp</a:t>
            </a:r>
            <a:r>
              <a:rPr lang="en-US" dirty="0"/>
              <a:t>://</a:t>
            </a:r>
            <a:r>
              <a:rPr lang="en-US" dirty="0" err="1"/>
              <a:t>news.boisestate.edu</a:t>
            </a:r>
            <a:r>
              <a:rPr lang="en-US" dirty="0"/>
              <a:t>/update/2013/01/17/hand-sanitizer-stations-available-across-campus/</a:t>
            </a:r>
          </a:p>
          <a:p>
            <a:pPr marL="0" indent="0">
              <a:buNone/>
            </a:pPr>
            <a:r>
              <a:rPr lang="en-US" dirty="0"/>
              <a:t>U.S. Department of Health &amp; Human Services. (</a:t>
            </a:r>
            <a:r>
              <a:rPr lang="en-US" dirty="0" err="1"/>
              <a:t>n.d.</a:t>
            </a:r>
            <a:r>
              <a:rPr lang="en-US" dirty="0"/>
              <a:t>). Symptoms. Retrieved </a:t>
            </a:r>
            <a:r>
              <a:rPr lang="en-US" dirty="0" smtClean="0"/>
              <a:t>from http</a:t>
            </a:r>
            <a:r>
              <a:rPr lang="en-US" dirty="0"/>
              <a:t>://</a:t>
            </a:r>
            <a:r>
              <a:rPr lang="en-US" dirty="0" err="1"/>
              <a:t>www.flu.gov</a:t>
            </a:r>
            <a:r>
              <a:rPr lang="en-US" dirty="0"/>
              <a:t>/symptoms-treatment/symptoms/</a:t>
            </a:r>
          </a:p>
          <a:p>
            <a:pPr marL="0" indent="0">
              <a:buNone/>
            </a:pPr>
            <a:r>
              <a:rPr lang="en-US" dirty="0"/>
              <a:t>White, C., </a:t>
            </a:r>
            <a:r>
              <a:rPr lang="en-US" dirty="0" err="1"/>
              <a:t>Kolble</a:t>
            </a:r>
            <a:r>
              <a:rPr lang="en-US" dirty="0"/>
              <a:t>, R., Carlson, R., Lipson, N., Dolan, M., Ali, Y., &amp; Cline, M. (2003, October)</a:t>
            </a:r>
            <a:r>
              <a:rPr lang="en-US" dirty="0" smtClean="0"/>
              <a:t>. The </a:t>
            </a:r>
            <a:r>
              <a:rPr lang="en-US" dirty="0"/>
              <a:t>effect of hand hygiene on illness rate among students in university residence halls. American Journal of Infection Control, 31, 364-370. http://</a:t>
            </a:r>
            <a:r>
              <a:rPr lang="en-US" dirty="0" err="1"/>
              <a:t>dx.doi.org</a:t>
            </a:r>
            <a:r>
              <a:rPr lang="en-US" dirty="0"/>
              <a:t>/10.1016/S0196 6553(03)00041-5​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05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0" y="1600201"/>
            <a:ext cx="4848393" cy="4054641"/>
          </a:xfrm>
        </p:spPr>
        <p:txBody>
          <a:bodyPr/>
          <a:lstStyle/>
          <a:p>
            <a:r>
              <a:rPr lang="en-US" dirty="0" smtClean="0"/>
              <a:t>Problem</a:t>
            </a:r>
          </a:p>
          <a:p>
            <a:r>
              <a:rPr lang="en-US" dirty="0" smtClean="0"/>
              <a:t>Research</a:t>
            </a:r>
          </a:p>
          <a:p>
            <a:r>
              <a:rPr lang="en-US" dirty="0" smtClean="0"/>
              <a:t>Recommendation</a:t>
            </a:r>
          </a:p>
          <a:p>
            <a:r>
              <a:rPr lang="en-US" dirty="0" smtClean="0"/>
              <a:t>Cost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5578" y="3195053"/>
            <a:ext cx="4224421" cy="3168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89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318044"/>
            <a:ext cx="6949440" cy="113917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Low budget and minimal hand hygiene options</a:t>
            </a:r>
            <a:endParaRPr lang="en-US" dirty="0"/>
          </a:p>
        </p:txBody>
      </p:sp>
      <p:pic>
        <p:nvPicPr>
          <p:cNvPr id="6" name="Picture 5" descr="pastedImage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8559" y="2952530"/>
            <a:ext cx="2530817" cy="3400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21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721" y="2458737"/>
            <a:ext cx="8384883" cy="3239306"/>
          </a:xfrm>
        </p:spPr>
        <p:txBody>
          <a:bodyPr/>
          <a:lstStyle/>
          <a:p>
            <a:r>
              <a:rPr lang="en-US" dirty="0" smtClean="0"/>
              <a:t>Collected data on the effectiveness of hand sanitizing products</a:t>
            </a:r>
          </a:p>
          <a:p>
            <a:r>
              <a:rPr lang="en-US" dirty="0" smtClean="0"/>
              <a:t>Found examples at other institutions and conducted a student survey</a:t>
            </a:r>
          </a:p>
          <a:p>
            <a:r>
              <a:rPr lang="en-US" dirty="0" smtClean="0"/>
              <a:t>Gathered information on the dispenser models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22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 Sanitizer’s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475017"/>
            <a:ext cx="6949440" cy="1432212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Alcohol-based hand sanitizer is an effective and convenient complement to hand washing.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00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749" y="107576"/>
            <a:ext cx="8042276" cy="1336956"/>
          </a:xfrm>
        </p:spPr>
        <p:txBody>
          <a:bodyPr/>
          <a:lstStyle/>
          <a:p>
            <a:r>
              <a:rPr lang="en-US" dirty="0" smtClean="0"/>
              <a:t>Other College Campuses</a:t>
            </a:r>
            <a:endParaRPr lang="en-US" dirty="0"/>
          </a:p>
        </p:txBody>
      </p:sp>
      <p:pic>
        <p:nvPicPr>
          <p:cNvPr id="4" name="Picture 3" descr="Unknown-2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3234" y="1656403"/>
            <a:ext cx="2923713" cy="2134422"/>
          </a:xfrm>
          <a:prstGeom prst="rect">
            <a:avLst/>
          </a:prstGeom>
        </p:spPr>
      </p:pic>
      <p:pic>
        <p:nvPicPr>
          <p:cNvPr id="5" name="Picture 4" descr="Unknown-3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73990"/>
            <a:ext cx="2846699" cy="2190624"/>
          </a:xfrm>
          <a:prstGeom prst="rect">
            <a:avLst/>
          </a:prstGeom>
        </p:spPr>
      </p:pic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348749" y="2188412"/>
            <a:ext cx="8042276" cy="4343400"/>
          </a:xfrm>
          <a:prstGeom prst="downArrow">
            <a:avLst>
              <a:gd name="adj1" fmla="val 39694"/>
              <a:gd name="adj2" fmla="val 39228"/>
            </a:avLst>
          </a:prstGeom>
          <a:solidFill>
            <a:schemeClr val="bg2">
              <a:lumMod val="50000"/>
            </a:schemeClr>
          </a:solidFill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39.9% Upper-Respiratory Related Symptoms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20% Reported Illnesses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43% Fewer School/Work Days Missed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641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High School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0648" y="1977347"/>
            <a:ext cx="6949440" cy="1546172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Based on current success, MHS nurse recommends the dispensers.</a:t>
            </a:r>
            <a:endParaRPr lang="en-US" dirty="0"/>
          </a:p>
        </p:txBody>
      </p:sp>
      <p:pic>
        <p:nvPicPr>
          <p:cNvPr id="4" name="Picture 3" descr="High_school_photo_copy(1)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8800" y="4036054"/>
            <a:ext cx="5096140" cy="2446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785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Survey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6684225"/>
              </p:ext>
            </p:extLst>
          </p:nvPr>
        </p:nvGraphicFramePr>
        <p:xfrm>
          <a:off x="549275" y="1600200"/>
          <a:ext cx="8042275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9242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Survey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4115952"/>
              </p:ext>
            </p:extLst>
          </p:nvPr>
        </p:nvGraphicFramePr>
        <p:xfrm>
          <a:off x="549275" y="1600200"/>
          <a:ext cx="8042275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568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105</TotalTime>
  <Words>441</Words>
  <Application>Microsoft Office PowerPoint</Application>
  <PresentationFormat>On-screen Show (4:3)</PresentationFormat>
  <Paragraphs>46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Breeze</vt:lpstr>
      <vt:lpstr>Could hand sanitizer dispensers be beneficial to SMSU?</vt:lpstr>
      <vt:lpstr>Introduction</vt:lpstr>
      <vt:lpstr>The Problem</vt:lpstr>
      <vt:lpstr>Research Methods</vt:lpstr>
      <vt:lpstr>Hand Sanitizer’s Effects</vt:lpstr>
      <vt:lpstr>Other College Campuses</vt:lpstr>
      <vt:lpstr>Local High School</vt:lpstr>
      <vt:lpstr>Student Survey</vt:lpstr>
      <vt:lpstr>Student Survey</vt:lpstr>
      <vt:lpstr>Our Recommendation</vt:lpstr>
      <vt:lpstr>Breaking Down The Cost</vt:lpstr>
      <vt:lpstr>In Conclusion…</vt:lpstr>
      <vt:lpstr>References</vt:lpstr>
      <vt:lpstr>References Continued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Could hand sanitizer dispensers be beneficial to SMSU?</dc:title>
  <dc:creator>Kathryn Kaiser</dc:creator>
  <cp:lastModifiedBy>smsuadmin</cp:lastModifiedBy>
  <cp:revision>15</cp:revision>
  <dcterms:created xsi:type="dcterms:W3CDTF">2014-11-18T21:27:21Z</dcterms:created>
  <dcterms:modified xsi:type="dcterms:W3CDTF">2014-12-08T17:01:51Z</dcterms:modified>
</cp:coreProperties>
</file>